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Homer A. and Dorothy B. Thompson Lectureship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23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EB Garamond</vt:lpstr>
      <vt:lpstr>Garamond</vt:lpstr>
      <vt:lpstr>Lato</vt:lpstr>
      <vt:lpstr>Arial</vt:lpstr>
      <vt:lpstr>Wingdings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2022-04-27T15:55:24Z</dcterms:modified>
</cp:coreProperties>
</file>